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5" r:id="rId2"/>
    <p:sldId id="346" r:id="rId3"/>
    <p:sldId id="347" r:id="rId4"/>
    <p:sldId id="348" r:id="rId5"/>
    <p:sldId id="34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37943"/>
            <a:ext cx="914400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213. A NISIMIN KHUM SEMSEM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Still Sweeter Everyday</a:t>
            </a:r>
          </a:p>
          <a:p>
            <a:r>
              <a:rPr lang="en-US" sz="1500" dirty="0"/>
              <a:t>W. C. Martin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3949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93" y="2226469"/>
            <a:ext cx="8731875" cy="3263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hi, </a:t>
            </a:r>
          </a:p>
          <a:p>
            <a:pPr marL="0" indent="0" algn="just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6275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92832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52" y="808306"/>
            <a:ext cx="8240871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2" y="1750398"/>
            <a:ext cx="8770513" cy="35159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hi,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tang, </a:t>
            </a:r>
          </a:p>
          <a:p>
            <a:pPr marL="0" indent="0" algn="just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lunggulhnate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 algn="just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09001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972" y="825053"/>
            <a:ext cx="8051711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972" y="1784528"/>
            <a:ext cx="8680360" cy="346441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thuakzelzel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ding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hi,</a:t>
            </a:r>
          </a:p>
          <a:p>
            <a:pPr marL="0" indent="0" algn="just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04978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204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213. A NISIMIN KHUM SEMSEM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2018-12-14T14:17:40Z</dcterms:modified>
</cp:coreProperties>
</file>